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AE1196-39EF-47D5-8F22-E26341B4C92E}" type="datetimeFigureOut">
              <a:rPr lang="it-IT" smtClean="0"/>
              <a:t>12/04/2024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C7B67D-52E4-4169-AD76-69FED3CA4F6B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VIAGGIO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ISTRUZIONE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400" dirty="0" smtClean="0">
                <a:solidFill>
                  <a:srgbClr val="FF0000"/>
                </a:solidFill>
              </a:rPr>
              <a:t>ROMA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Dal 14 al 18 Aprile</a:t>
            </a:r>
          </a:p>
          <a:p>
            <a:endParaRPr lang="it-IT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42976" y="1214422"/>
            <a:ext cx="7072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3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2285992"/>
            <a:ext cx="835824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14 aprile 2024: Favara – Roma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Ore 5:00 ritrovo degli alunni allo stadio comunale, sistemazione in pullman e partenza. 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Pranzo libero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 lungo il percorso. Proseguimento del viaggio. Arrivo a Fregene, sistemazione in hotel, cena e pernottamento.</a:t>
            </a:r>
            <a:endParaRPr kumimoji="0" lang="it-IT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yriad Pro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Hotel Corallo *** -</a:t>
            </a:r>
            <a:r>
              <a:rPr kumimoji="0" lang="it-IT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it-IT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Via Gioiosa Marea 140 </a:t>
            </a:r>
            <a:r>
              <a:rPr kumimoji="0" lang="it-IT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Times New Roman" pitchFamily="18" charset="0"/>
              </a:rPr>
              <a:t>– Fregene (RM)</a:t>
            </a:r>
            <a:r>
              <a:rPr kumimoji="0" lang="it-IT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magine 3" descr="autob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428604"/>
            <a:ext cx="3500462" cy="168593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57158" y="2285992"/>
            <a:ext cx="835824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15 aprile 2024: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Castel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 Gandolfo – Cinecittà 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Colazione in hotel e trasferimento a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Castel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 Gandolfo. Visita del borgo dove si trova la residenza estiva del Santo Padre.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Pranzo con cestino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fornito dall’hotel. Trasferimento a Cinecittà e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visita guidata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 condotta da educatori museali specializzati in didattica dell’arte e del cinema. Tema della visita: </a:t>
            </a:r>
            <a:r>
              <a:rPr kumimoji="0" 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Backstage. I segreti del cinema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. Alla fine della visita rientro in hotel, cena e pernottamento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" name="Immagine 2" descr="Castel-Gandolfo-castelgandolfo-c-300x2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428604"/>
            <a:ext cx="3286148" cy="1928826"/>
          </a:xfrm>
          <a:prstGeom prst="rect">
            <a:avLst/>
          </a:prstGeom>
        </p:spPr>
      </p:pic>
      <p:pic>
        <p:nvPicPr>
          <p:cNvPr id="4" name="Immagine 3" descr="cinecittà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5000636"/>
            <a:ext cx="2657475" cy="1500198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28596" y="714356"/>
            <a:ext cx="8429684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16 aprile 2024: Roma 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  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Colazione in hotel e trasferimento in centro a Roma. Mattina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visita guidata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 del centro di Roma: Altare della Patria, Via del Corso, Piazza Navona, Piazza di Spagna, Fontana di Trevi,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etc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..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Pranzo con cestino 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fornito dall’hotel. Pomeriggio dedicato alla visita libera dei monumenti e delle piazze della città. Rientro in hotel, cena e pernottamento.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 descr="alta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214818"/>
            <a:ext cx="2552700" cy="1714500"/>
          </a:xfrm>
          <a:prstGeom prst="rect">
            <a:avLst/>
          </a:prstGeom>
        </p:spPr>
      </p:pic>
      <p:pic>
        <p:nvPicPr>
          <p:cNvPr id="4" name="Immagine 3" descr="piazza di spagn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4214818"/>
            <a:ext cx="2286000" cy="1714500"/>
          </a:xfrm>
          <a:prstGeom prst="rect">
            <a:avLst/>
          </a:prstGeom>
        </p:spPr>
      </p:pic>
      <p:pic>
        <p:nvPicPr>
          <p:cNvPr id="5" name="Immagine 4" descr="fontana di trev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950" y="4214818"/>
            <a:ext cx="2286016" cy="17145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85720" y="285729"/>
            <a:ext cx="592935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17 aprile 2024: Roma </a:t>
            </a:r>
            <a:r>
              <a:rPr kumimoji="0" lang="it-IT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  </a:t>
            </a:r>
            <a:endParaRPr kumimoji="0" lang="it-IT" sz="2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Colazione in hotel, rilascio delle camere e sistemazione bagagli sul pullman. Trasferimento in centro a Roma. Una parte del gruppo si ferma in Piazza San Pietro, per la partecipazione all’Udienza con il Santo Padre (</a:t>
            </a:r>
            <a:r>
              <a:rPr kumimoji="0" 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prenotazione a cura della scuola</a:t>
            </a:r>
            <a:r>
              <a:rPr kumimoji="0" lang="it-I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). L’altra parte del gruppo partecipa alla visita dei palazzi istituzionali programmati dalla scuola (</a:t>
            </a:r>
            <a:r>
              <a:rPr kumimoji="0" 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prenotazione a cura della scuola</a:t>
            </a:r>
            <a:r>
              <a:rPr kumimoji="0" lang="it-I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). 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Pranzo con cestino </a:t>
            </a:r>
            <a:r>
              <a:rPr kumimoji="0" lang="it-I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fornito dall’hotel. Pomeriggio dedicato ad una breve visita libera dei monumenti e delle piazze della città. Ore 16:00 partenza per Cassino, arrivo in hotel, sistemazione nelle camere riservate, cena e pernottamento.</a:t>
            </a:r>
            <a:endParaRPr kumimoji="0" lang="it-IT" sz="2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yriad Pro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Hotel Al Boschetto ****</a:t>
            </a:r>
            <a:r>
              <a:rPr kumimoji="0" 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 - Via Ausonia, 54 - Cassino (FR)</a:t>
            </a:r>
            <a:r>
              <a:rPr kumimoji="0" lang="it-I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" name="Immagine 2" descr="sena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785794"/>
            <a:ext cx="2571767" cy="1857388"/>
          </a:xfrm>
          <a:prstGeom prst="rect">
            <a:avLst/>
          </a:prstGeom>
        </p:spPr>
      </p:pic>
      <p:pic>
        <p:nvPicPr>
          <p:cNvPr id="4" name="Immagine 3" descr="pap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3429000"/>
            <a:ext cx="2286016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428596" y="428604"/>
            <a:ext cx="835824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18 aprile 2024: Cassino – Favara 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Colazione in hotel e partenza per il rientro.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Pranzo in ristorante 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yriad Pro"/>
                <a:ea typeface="Times New Roman" pitchFamily="18" charset="0"/>
                <a:cs typeface="Arial" pitchFamily="34" charset="0"/>
              </a:rPr>
              <a:t>lungo il percorso. Proseguimento per il rientro in sede. Arrivo in tarda serata.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-50800" y="3571876"/>
            <a:ext cx="6359525" cy="41274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magine 4" descr="cassi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286124"/>
            <a:ext cx="2714644" cy="242889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071538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CASSINO</a:t>
            </a:r>
            <a:endParaRPr lang="it-IT" dirty="0"/>
          </a:p>
        </p:txBody>
      </p:sp>
      <p:sp>
        <p:nvSpPr>
          <p:cNvPr id="7" name="Freccia a destra 6"/>
          <p:cNvSpPr/>
          <p:nvPr/>
        </p:nvSpPr>
        <p:spPr>
          <a:xfrm>
            <a:off x="3643306" y="4214818"/>
            <a:ext cx="10001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4929190" y="4214818"/>
            <a:ext cx="97840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fava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3286124"/>
            <a:ext cx="2714644" cy="2428892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6715140" y="2928934"/>
            <a:ext cx="1081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FAVARA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</TotalTime>
  <Words>365</Words>
  <Application>Microsoft Office PowerPoint</Application>
  <PresentationFormat>Presentazione su schermo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Equinozio</vt:lpstr>
      <vt:lpstr>VIAGGIO DI ISTRUZIONE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VIAGGIO DI ISTRUZIONE</dc:title>
  <dc:creator>Rossella</dc:creator>
  <cp:lastModifiedBy>Utente</cp:lastModifiedBy>
  <cp:revision>6</cp:revision>
  <dcterms:created xsi:type="dcterms:W3CDTF">2024-04-11T05:55:34Z</dcterms:created>
  <dcterms:modified xsi:type="dcterms:W3CDTF">2024-04-12T08:44:45Z</dcterms:modified>
</cp:coreProperties>
</file>